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60" r:id="rId3"/>
    <p:sldId id="271" r:id="rId4"/>
    <p:sldId id="272" r:id="rId5"/>
    <p:sldId id="273" r:id="rId6"/>
  </p:sldIdLst>
  <p:sldSz cx="9144000" cy="5143500" type="screen16x9"/>
  <p:notesSz cx="6858000" cy="9144000"/>
  <p:embeddedFontLst>
    <p:embeddedFont>
      <p:font typeface="Bellota Text" panose="020B0604020202020204" charset="-52"/>
      <p:regular r:id="rId8"/>
      <p:bold r:id="rId9"/>
      <p:italic r:id="rId10"/>
      <p:boldItalic r:id="rId11"/>
    </p:embeddedFont>
    <p:embeddedFont>
      <p:font typeface="Sora SemiBold" panose="020B060402020202020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3DFF63-5191-4444-8D8B-7509A77405A1}">
  <a:tblStyle styleId="{233DFF63-5191-4444-8D8B-7509A77405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93EBB0-1512-47D3-9744-670EE1BFE3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2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3e4a8034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3e4a8034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200" y="-176797"/>
            <a:ext cx="9269251" cy="5858774"/>
            <a:chOff x="-76200" y="-176797"/>
            <a:chExt cx="9269251" cy="5858774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6200" y="-76200"/>
              <a:ext cx="9269251" cy="5758177"/>
              <a:chOff x="-76200" y="-76200"/>
              <a:chExt cx="9269251" cy="5758177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-76200" y="-76200"/>
                <a:ext cx="9269251" cy="5758177"/>
                <a:chOff x="-76200" y="-76200"/>
                <a:chExt cx="9269251" cy="5758177"/>
              </a:xfrm>
            </p:grpSpPr>
            <p:pic>
              <p:nvPicPr>
                <p:cNvPr id="12" name="Google Shape;12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11190" t="-6147" b="9491"/>
                <a:stretch/>
              </p:blipFill>
              <p:spPr>
                <a:xfrm rot="5400000" flipH="1">
                  <a:off x="7314126" y="136250"/>
                  <a:ext cx="2015175" cy="1742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Google Shape;13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11190" t="-6147" b="41636"/>
                <a:stretch/>
              </p:blipFill>
              <p:spPr>
                <a:xfrm flipH="1">
                  <a:off x="3431987" y="4157455"/>
                  <a:ext cx="2641313" cy="15245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Google Shape;14;p2"/>
                <p:cNvPicPr preferRelativeResize="0"/>
                <p:nvPr/>
              </p:nvPicPr>
              <p:blipFill rotWithShape="1">
                <a:blip r:embed="rId2">
                  <a:alphaModFix amt="70000"/>
                </a:blip>
                <a:srcRect l="47537" t="5549" r="18378" b="-9272"/>
                <a:stretch/>
              </p:blipFill>
              <p:spPr>
                <a:xfrm>
                  <a:off x="-76200" y="-76200"/>
                  <a:ext cx="785377" cy="1899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11" y="10613"/>
                <a:ext cx="1734052" cy="4985724"/>
                <a:chOff x="11" y="10613"/>
                <a:chExt cx="1734052" cy="4985724"/>
              </a:xfrm>
            </p:grpSpPr>
            <p:pic>
              <p:nvPicPr>
                <p:cNvPr id="16" name="Google Shape;16;p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34007" t="44265" r="31621" b="19127"/>
                <a:stretch/>
              </p:blipFill>
              <p:spPr>
                <a:xfrm>
                  <a:off x="1209388" y="10613"/>
                  <a:ext cx="524675" cy="5664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Google Shape;17;p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14996" b="14989"/>
                <a:stretch/>
              </p:blipFill>
              <p:spPr>
                <a:xfrm>
                  <a:off x="11" y="4429838"/>
                  <a:ext cx="767529" cy="566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Google Shape;18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35054" t="40673" r="29458" b="29647"/>
                <a:stretch/>
              </p:blipFill>
              <p:spPr>
                <a:xfrm>
                  <a:off x="214745" y="264610"/>
                  <a:ext cx="524650" cy="4448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" name="Google Shape;19;p2"/>
              <p:cNvGrpSpPr/>
              <p:nvPr/>
            </p:nvGrpSpPr>
            <p:grpSpPr>
              <a:xfrm>
                <a:off x="0" y="475"/>
                <a:ext cx="9144003" cy="5143500"/>
                <a:chOff x="0" y="475"/>
                <a:chExt cx="9144003" cy="5143500"/>
              </a:xfrm>
            </p:grpSpPr>
            <p:pic>
              <p:nvPicPr>
                <p:cNvPr id="20" name="Google Shape;20;p2"/>
                <p:cNvPicPr preferRelativeResize="0"/>
                <p:nvPr/>
              </p:nvPicPr>
              <p:blipFill rotWithShape="1">
                <a:blip r:embed="rId6">
                  <a:alphaModFix amt="50000"/>
                </a:blip>
                <a:srcRect l="45905" t="39465" r="24108" b="26568"/>
                <a:stretch/>
              </p:blipFill>
              <p:spPr>
                <a:xfrm>
                  <a:off x="0" y="475"/>
                  <a:ext cx="9144003" cy="5143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Google Shape;21;p2"/>
                <p:cNvPicPr preferRelativeResize="0"/>
                <p:nvPr/>
              </p:nvPicPr>
              <p:blipFill rotWithShape="1">
                <a:blip r:embed="rId7">
                  <a:alphaModFix amt="50000"/>
                </a:blip>
                <a:srcRect l="34447" t="10169" r="25765" b="62291"/>
                <a:stretch/>
              </p:blipFill>
              <p:spPr>
                <a:xfrm>
                  <a:off x="0" y="2727275"/>
                  <a:ext cx="4281027" cy="24162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2" name="Google Shape;22;p2"/>
            <p:cNvPicPr preferRelativeResize="0"/>
            <p:nvPr/>
          </p:nvPicPr>
          <p:blipFill rotWithShape="1">
            <a:blip r:embed="rId2">
              <a:alphaModFix amt="70000"/>
            </a:blip>
            <a:srcRect t="23608" b="-9268"/>
            <a:stretch/>
          </p:blipFill>
          <p:spPr>
            <a:xfrm>
              <a:off x="2743825" y="-176797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/>
            </a:blip>
            <a:srcRect t="14996" b="14989"/>
            <a:stretch/>
          </p:blipFill>
          <p:spPr>
            <a:xfrm>
              <a:off x="4207271" y="123877"/>
              <a:ext cx="1126300" cy="831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 rotWithShape="1">
            <a:blip r:embed="rId4">
              <a:alphaModFix/>
            </a:blip>
            <a:srcRect t="14996" b="14989"/>
            <a:stretch/>
          </p:blipFill>
          <p:spPr>
            <a:xfrm>
              <a:off x="1492096" y="4188377"/>
              <a:ext cx="1126300" cy="831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09175" y="1243950"/>
            <a:ext cx="4860600" cy="21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09175" y="3423750"/>
            <a:ext cx="4860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0" y="475"/>
            <a:ext cx="9144003" cy="5681502"/>
            <a:chOff x="0" y="475"/>
            <a:chExt cx="9144003" cy="5681502"/>
          </a:xfrm>
        </p:grpSpPr>
        <p:grpSp>
          <p:nvGrpSpPr>
            <p:cNvPr id="29" name="Google Shape;29;p3"/>
            <p:cNvGrpSpPr/>
            <p:nvPr/>
          </p:nvGrpSpPr>
          <p:grpSpPr>
            <a:xfrm>
              <a:off x="0" y="475"/>
              <a:ext cx="9144003" cy="5143500"/>
              <a:chOff x="0" y="475"/>
              <a:chExt cx="9144003" cy="5143500"/>
            </a:xfrm>
          </p:grpSpPr>
          <p:pic>
            <p:nvPicPr>
              <p:cNvPr id="30" name="Google Shape;30;p3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5905" t="39465" r="24108" b="26568"/>
              <a:stretch/>
            </p:blipFill>
            <p:spPr>
              <a:xfrm>
                <a:off x="0" y="475"/>
                <a:ext cx="9144003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3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34447" t="10169" r="25765" b="62291"/>
              <a:stretch/>
            </p:blipFill>
            <p:spPr>
              <a:xfrm>
                <a:off x="0" y="2727275"/>
                <a:ext cx="4281027" cy="24162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Google Shape;32;p3"/>
            <p:cNvPicPr preferRelativeResize="0"/>
            <p:nvPr/>
          </p:nvPicPr>
          <p:blipFill rotWithShape="1">
            <a:blip r:embed="rId3">
              <a:alphaModFix/>
            </a:blip>
            <a:srcRect l="43372" t="22418" r="16326" b="50042"/>
            <a:stretch/>
          </p:blipFill>
          <p:spPr>
            <a:xfrm rot="10800000">
              <a:off x="4807626" y="10623"/>
              <a:ext cx="4336374" cy="241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 rotWithShape="1">
            <a:blip r:embed="rId4">
              <a:alphaModFix/>
            </a:blip>
            <a:srcRect l="34007" t="44265" r="31621" b="19127"/>
            <a:stretch/>
          </p:blipFill>
          <p:spPr>
            <a:xfrm flipH="1">
              <a:off x="7724488" y="369738"/>
              <a:ext cx="524675" cy="566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5">
              <a:alphaModFix/>
            </a:blip>
            <a:srcRect l="35054" t="40673" r="29458" b="29647"/>
            <a:stretch/>
          </p:blipFill>
          <p:spPr>
            <a:xfrm flipH="1">
              <a:off x="8430781" y="197323"/>
              <a:ext cx="524650" cy="4448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oogle Shape;35;p3"/>
            <p:cNvGrpSpPr/>
            <p:nvPr/>
          </p:nvGrpSpPr>
          <p:grpSpPr>
            <a:xfrm>
              <a:off x="7" y="10628"/>
              <a:ext cx="9138919" cy="5671349"/>
              <a:chOff x="7" y="10628"/>
              <a:chExt cx="9138919" cy="5671349"/>
            </a:xfrm>
          </p:grpSpPr>
          <p:pic>
            <p:nvPicPr>
              <p:cNvPr id="36" name="Google Shape;36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t="23608" b="-9268"/>
              <a:stretch/>
            </p:blipFill>
            <p:spPr>
              <a:xfrm flipH="1">
                <a:off x="6834751" y="10628"/>
                <a:ext cx="2304175" cy="156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37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l="11190" t="-6147" b="41636"/>
              <a:stretch/>
            </p:blipFill>
            <p:spPr>
              <a:xfrm rot="5399999" flipH="1">
                <a:off x="-558388" y="583167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3"/>
              <p:cNvPicPr preferRelativeResize="0"/>
              <p:nvPr/>
            </p:nvPicPr>
            <p:blipFill rotWithShape="1">
              <a:blip r:embed="rId6">
                <a:alphaModFix amt="70000"/>
              </a:blip>
              <a:srcRect l="11190" t="-6147" b="41636"/>
              <a:stretch/>
            </p:blipFill>
            <p:spPr>
              <a:xfrm flipH="1">
                <a:off x="3431987" y="4157455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713225" y="2405925"/>
            <a:ext cx="42504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800100" y="1074175"/>
            <a:ext cx="1399200" cy="994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713225" y="3400725"/>
            <a:ext cx="4250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1"/>
          <p:cNvGrpSpPr/>
          <p:nvPr/>
        </p:nvGrpSpPr>
        <p:grpSpPr>
          <a:xfrm>
            <a:off x="-2874" y="1"/>
            <a:ext cx="9149774" cy="5409326"/>
            <a:chOff x="-2874" y="1"/>
            <a:chExt cx="9149774" cy="5409326"/>
          </a:xfrm>
        </p:grpSpPr>
        <p:grpSp>
          <p:nvGrpSpPr>
            <p:cNvPr id="142" name="Google Shape;142;p11"/>
            <p:cNvGrpSpPr/>
            <p:nvPr/>
          </p:nvGrpSpPr>
          <p:grpSpPr>
            <a:xfrm>
              <a:off x="-2874" y="1"/>
              <a:ext cx="9149761" cy="4923673"/>
              <a:chOff x="-2874" y="1"/>
              <a:chExt cx="9149761" cy="4923673"/>
            </a:xfrm>
          </p:grpSpPr>
          <p:pic>
            <p:nvPicPr>
              <p:cNvPr id="143" name="Google Shape;143;p11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3316" t="29992" r="39113" b="48974"/>
              <a:stretch/>
            </p:blipFill>
            <p:spPr>
              <a:xfrm flipH="1">
                <a:off x="7256312" y="1"/>
                <a:ext cx="1890575" cy="184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11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48303" t="40946" r="29362" b="26568"/>
              <a:stretch/>
            </p:blipFill>
            <p:spPr>
              <a:xfrm flipH="1">
                <a:off x="-2874" y="4600"/>
                <a:ext cx="6810598" cy="4919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" name="Google Shape;145;p11"/>
            <p:cNvGrpSpPr/>
            <p:nvPr/>
          </p:nvGrpSpPr>
          <p:grpSpPr>
            <a:xfrm>
              <a:off x="-2863" y="4592"/>
              <a:ext cx="9149763" cy="5404735"/>
              <a:chOff x="-2863" y="4592"/>
              <a:chExt cx="9149763" cy="5404735"/>
            </a:xfrm>
          </p:grpSpPr>
          <p:pic>
            <p:nvPicPr>
              <p:cNvPr id="146" name="Google Shape;146;p11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l="-3792" t="8154" r="14982" b="27333"/>
              <a:stretch/>
            </p:blipFill>
            <p:spPr>
              <a:xfrm flipH="1">
                <a:off x="6505587" y="4592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1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l="11190" t="-6147" b="41636"/>
              <a:stretch/>
            </p:blipFill>
            <p:spPr>
              <a:xfrm flipH="1">
                <a:off x="-2863" y="3884805"/>
                <a:ext cx="2641313" cy="15245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8" name="Google Shape;148;p11"/>
            <p:cNvGrpSpPr/>
            <p:nvPr/>
          </p:nvGrpSpPr>
          <p:grpSpPr>
            <a:xfrm>
              <a:off x="188570" y="1154907"/>
              <a:ext cx="8894468" cy="3732341"/>
              <a:chOff x="188570" y="1154907"/>
              <a:chExt cx="8894468" cy="3732341"/>
            </a:xfrm>
          </p:grpSpPr>
          <p:pic>
            <p:nvPicPr>
              <p:cNvPr id="149" name="Google Shape;149;p11"/>
              <p:cNvPicPr preferRelativeResize="0"/>
              <p:nvPr/>
            </p:nvPicPr>
            <p:blipFill rotWithShape="1">
              <a:blip r:embed="rId5">
                <a:alphaModFix amt="70000"/>
              </a:blip>
              <a:srcRect l="17783" r="17289" b="29681"/>
              <a:stretch/>
            </p:blipFill>
            <p:spPr>
              <a:xfrm>
                <a:off x="8315488" y="1154907"/>
                <a:ext cx="767551" cy="8423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1"/>
              <p:cNvPicPr preferRelativeResize="0"/>
              <p:nvPr/>
            </p:nvPicPr>
            <p:blipFill rotWithShape="1">
              <a:blip r:embed="rId6">
                <a:alphaModFix/>
              </a:blip>
              <a:srcRect l="34007" t="44265" r="31621" b="19127"/>
              <a:stretch/>
            </p:blipFill>
            <p:spPr>
              <a:xfrm>
                <a:off x="713213" y="4320750"/>
                <a:ext cx="524675" cy="5664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1"/>
              <p:cNvPicPr preferRelativeResize="0"/>
              <p:nvPr/>
            </p:nvPicPr>
            <p:blipFill rotWithShape="1">
              <a:blip r:embed="rId7">
                <a:alphaModFix/>
              </a:blip>
              <a:srcRect l="35054" t="40673" r="29458" b="29647"/>
              <a:stretch/>
            </p:blipFill>
            <p:spPr>
              <a:xfrm>
                <a:off x="188570" y="3884798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2" name="Google Shape;1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12425"/>
            <a:ext cx="6576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1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14"/>
          <p:cNvGrpSpPr/>
          <p:nvPr/>
        </p:nvGrpSpPr>
        <p:grpSpPr>
          <a:xfrm>
            <a:off x="-15529" y="0"/>
            <a:ext cx="9159529" cy="5143502"/>
            <a:chOff x="-15529" y="0"/>
            <a:chExt cx="9159529" cy="5143502"/>
          </a:xfrm>
        </p:grpSpPr>
        <p:grpSp>
          <p:nvGrpSpPr>
            <p:cNvPr id="194" name="Google Shape;194;p14"/>
            <p:cNvGrpSpPr/>
            <p:nvPr/>
          </p:nvGrpSpPr>
          <p:grpSpPr>
            <a:xfrm>
              <a:off x="-15529" y="0"/>
              <a:ext cx="9159529" cy="5143502"/>
              <a:chOff x="-15529" y="0"/>
              <a:chExt cx="9159529" cy="5143502"/>
            </a:xfrm>
          </p:grpSpPr>
          <p:grpSp>
            <p:nvGrpSpPr>
              <p:cNvPr id="195" name="Google Shape;195;p14"/>
              <p:cNvGrpSpPr/>
              <p:nvPr/>
            </p:nvGrpSpPr>
            <p:grpSpPr>
              <a:xfrm>
                <a:off x="-15529" y="0"/>
                <a:ext cx="9144002" cy="5143502"/>
                <a:chOff x="-15529" y="0"/>
                <a:chExt cx="9144002" cy="5143502"/>
              </a:xfrm>
            </p:grpSpPr>
            <p:pic>
              <p:nvPicPr>
                <p:cNvPr id="196" name="Google Shape;196;p14"/>
                <p:cNvPicPr preferRelativeResize="0"/>
                <p:nvPr/>
              </p:nvPicPr>
              <p:blipFill rotWithShape="1">
                <a:blip r:embed="rId2">
                  <a:alphaModFix amt="50000"/>
                </a:blip>
                <a:srcRect l="28061" t="-2109" r="32151" b="74571"/>
                <a:stretch/>
              </p:blipFill>
              <p:spPr>
                <a:xfrm>
                  <a:off x="-15529" y="2727275"/>
                  <a:ext cx="4281027" cy="24162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7" name="Google Shape;197;p14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27203" t="-7855" r="33580" b="57173"/>
                <a:stretch/>
              </p:blipFill>
              <p:spPr>
                <a:xfrm>
                  <a:off x="1114025" y="0"/>
                  <a:ext cx="8014449" cy="5143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98" name="Google Shape;198;p14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l="42466" t="23942" r="1999" b="5345"/>
              <a:stretch/>
            </p:blipFill>
            <p:spPr>
              <a:xfrm flipH="1">
                <a:off x="7492375" y="0"/>
                <a:ext cx="1651625" cy="167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4"/>
              <p:cNvPicPr preferRelativeResize="0"/>
              <p:nvPr/>
            </p:nvPicPr>
            <p:blipFill rotWithShape="1">
              <a:blip r:embed="rId4">
                <a:alphaModFix amt="50000"/>
              </a:blip>
              <a:srcRect l="12549" t="1904" b="27816"/>
              <a:stretch/>
            </p:blipFill>
            <p:spPr>
              <a:xfrm>
                <a:off x="0" y="3856725"/>
                <a:ext cx="2015001" cy="1286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0" name="Google Shape;200;p14"/>
            <p:cNvPicPr preferRelativeResize="0"/>
            <p:nvPr/>
          </p:nvPicPr>
          <p:blipFill rotWithShape="1">
            <a:blip r:embed="rId5">
              <a:alphaModFix/>
            </a:blip>
            <a:srcRect l="8853" t="14996" r="8862" b="14989"/>
            <a:stretch/>
          </p:blipFill>
          <p:spPr>
            <a:xfrm flipH="1">
              <a:off x="8201675" y="575475"/>
              <a:ext cx="926800" cy="831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0" y="0"/>
            <a:ext cx="9144000" cy="5183924"/>
            <a:chOff x="0" y="0"/>
            <a:chExt cx="9144000" cy="5183924"/>
          </a:xfrm>
        </p:grpSpPr>
        <p:grpSp>
          <p:nvGrpSpPr>
            <p:cNvPr id="389" name="Google Shape;389;p26"/>
            <p:cNvGrpSpPr/>
            <p:nvPr/>
          </p:nvGrpSpPr>
          <p:grpSpPr>
            <a:xfrm>
              <a:off x="0" y="0"/>
              <a:ext cx="9144000" cy="5183924"/>
              <a:chOff x="0" y="0"/>
              <a:chExt cx="9144000" cy="5183924"/>
            </a:xfrm>
          </p:grpSpPr>
          <p:pic>
            <p:nvPicPr>
              <p:cNvPr id="390" name="Google Shape;390;p26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t="249"/>
              <a:stretch/>
            </p:blipFill>
            <p:spPr>
              <a:xfrm rot="5400000" flipH="1">
                <a:off x="-238925" y="238925"/>
                <a:ext cx="2304175" cy="1826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26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l="11190" t="12044" b="21155"/>
              <a:stretch/>
            </p:blipFill>
            <p:spPr>
              <a:xfrm rot="5400000">
                <a:off x="7034013" y="3073937"/>
                <a:ext cx="2641325" cy="1578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2" name="Google Shape;392;p26"/>
            <p:cNvGrpSpPr/>
            <p:nvPr/>
          </p:nvGrpSpPr>
          <p:grpSpPr>
            <a:xfrm>
              <a:off x="0" y="806575"/>
              <a:ext cx="9144000" cy="4336927"/>
              <a:chOff x="0" y="806575"/>
              <a:chExt cx="9144000" cy="4336927"/>
            </a:xfrm>
          </p:grpSpPr>
          <p:pic>
            <p:nvPicPr>
              <p:cNvPr id="393" name="Google Shape;393;p26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32672" t="17105" r="36669" b="50280"/>
              <a:stretch/>
            </p:blipFill>
            <p:spPr>
              <a:xfrm flipH="1">
                <a:off x="5845225" y="806575"/>
                <a:ext cx="3298775" cy="28616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p26"/>
              <p:cNvPicPr preferRelativeResize="0"/>
              <p:nvPr/>
            </p:nvPicPr>
            <p:blipFill rotWithShape="1">
              <a:blip r:embed="rId3">
                <a:alphaModFix amt="50000"/>
              </a:blip>
              <a:srcRect l="35017" t="18915" r="34324" b="57899"/>
              <a:stretch/>
            </p:blipFill>
            <p:spPr>
              <a:xfrm>
                <a:off x="0" y="3109300"/>
                <a:ext cx="3298775" cy="2034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5" name="Google Shape;395;p26"/>
            <p:cNvGrpSpPr/>
            <p:nvPr/>
          </p:nvGrpSpPr>
          <p:grpSpPr>
            <a:xfrm>
              <a:off x="417536" y="1960757"/>
              <a:ext cx="8575776" cy="2971430"/>
              <a:chOff x="417536" y="1960757"/>
              <a:chExt cx="8575776" cy="2971430"/>
            </a:xfrm>
          </p:grpSpPr>
          <p:pic>
            <p:nvPicPr>
              <p:cNvPr id="396" name="Google Shape;396;p26"/>
              <p:cNvPicPr preferRelativeResize="0"/>
              <p:nvPr/>
            </p:nvPicPr>
            <p:blipFill rotWithShape="1">
              <a:blip r:embed="rId4">
                <a:alphaModFix amt="70000"/>
              </a:blip>
              <a:srcRect l="17783" r="17289" b="29681"/>
              <a:stretch/>
            </p:blipFill>
            <p:spPr>
              <a:xfrm flipH="1">
                <a:off x="417536" y="1960757"/>
                <a:ext cx="767551" cy="8423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26"/>
              <p:cNvPicPr preferRelativeResize="0"/>
              <p:nvPr/>
            </p:nvPicPr>
            <p:blipFill rotWithShape="1">
              <a:blip r:embed="rId5">
                <a:alphaModFix/>
              </a:blip>
              <a:srcRect l="13806" t="14996" r="18045" b="14989"/>
              <a:stretch/>
            </p:blipFill>
            <p:spPr>
              <a:xfrm flipH="1">
                <a:off x="8225762" y="4100938"/>
                <a:ext cx="767550" cy="831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8" name="Google Shape;398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713474"/>
            <a:ext cx="4696800" cy="58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26"/>
          <p:cNvSpPr txBox="1">
            <a:spLocks noGrp="1"/>
          </p:cNvSpPr>
          <p:nvPr>
            <p:ph type="subTitle" idx="1"/>
          </p:nvPr>
        </p:nvSpPr>
        <p:spPr>
          <a:xfrm>
            <a:off x="2223600" y="1294423"/>
            <a:ext cx="46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65874"/>
            <a:ext cx="4696800" cy="58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26"/>
          <p:cNvSpPr txBox="1">
            <a:spLocks noGrp="1"/>
          </p:cNvSpPr>
          <p:nvPr>
            <p:ph type="subTitle" idx="3"/>
          </p:nvPr>
        </p:nvSpPr>
        <p:spPr>
          <a:xfrm>
            <a:off x="2223600" y="2646674"/>
            <a:ext cx="46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418277"/>
            <a:ext cx="4696800" cy="58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26"/>
          <p:cNvSpPr txBox="1">
            <a:spLocks noGrp="1"/>
          </p:cNvSpPr>
          <p:nvPr>
            <p:ph type="subTitle" idx="5"/>
          </p:nvPr>
        </p:nvSpPr>
        <p:spPr>
          <a:xfrm>
            <a:off x="2223600" y="3998926"/>
            <a:ext cx="46968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2874" y="1"/>
            <a:ext cx="9149774" cy="5409326"/>
            <a:chOff x="-2874" y="1"/>
            <a:chExt cx="9149774" cy="5409326"/>
          </a:xfrm>
        </p:grpSpPr>
        <p:grpSp>
          <p:nvGrpSpPr>
            <p:cNvPr id="422" name="Google Shape;422;p28"/>
            <p:cNvGrpSpPr/>
            <p:nvPr/>
          </p:nvGrpSpPr>
          <p:grpSpPr>
            <a:xfrm>
              <a:off x="-2874" y="4592"/>
              <a:ext cx="9149774" cy="5404735"/>
              <a:chOff x="-2874" y="4592"/>
              <a:chExt cx="9149774" cy="5404735"/>
            </a:xfrm>
          </p:grpSpPr>
          <p:pic>
            <p:nvPicPr>
              <p:cNvPr id="423" name="Google Shape;423;p28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8303" t="40946" r="29362" b="26568"/>
              <a:stretch/>
            </p:blipFill>
            <p:spPr>
              <a:xfrm>
                <a:off x="2336302" y="4600"/>
                <a:ext cx="6810598" cy="4919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4" name="Google Shape;424;p28"/>
              <p:cNvGrpSpPr/>
              <p:nvPr/>
            </p:nvGrpSpPr>
            <p:grpSpPr>
              <a:xfrm>
                <a:off x="-2874" y="4592"/>
                <a:ext cx="9149763" cy="5404735"/>
                <a:chOff x="-2874" y="4592"/>
                <a:chExt cx="9149763" cy="5404735"/>
              </a:xfrm>
            </p:grpSpPr>
            <p:grpSp>
              <p:nvGrpSpPr>
                <p:cNvPr id="425" name="Google Shape;425;p28"/>
                <p:cNvGrpSpPr/>
                <p:nvPr/>
              </p:nvGrpSpPr>
              <p:grpSpPr>
                <a:xfrm>
                  <a:off x="-2874" y="4592"/>
                  <a:ext cx="9149763" cy="5404735"/>
                  <a:chOff x="-2874" y="4592"/>
                  <a:chExt cx="9149763" cy="5404735"/>
                </a:xfrm>
              </p:grpSpPr>
              <p:grpSp>
                <p:nvGrpSpPr>
                  <p:cNvPr id="426" name="Google Shape;426;p28"/>
                  <p:cNvGrpSpPr/>
                  <p:nvPr/>
                </p:nvGrpSpPr>
                <p:grpSpPr>
                  <a:xfrm>
                    <a:off x="-2874" y="4592"/>
                    <a:ext cx="9149763" cy="5404735"/>
                    <a:chOff x="-2874" y="4592"/>
                    <a:chExt cx="9149763" cy="5404735"/>
                  </a:xfrm>
                </p:grpSpPr>
                <p:pic>
                  <p:nvPicPr>
                    <p:cNvPr id="427" name="Google Shape;427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11190" t="-6147" b="41636"/>
                    <a:stretch/>
                  </p:blipFill>
                  <p:spPr>
                    <a:xfrm>
                      <a:off x="6505576" y="3884805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28" name="Google Shape;428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2921" t="21805" r="8268" b="13682"/>
                    <a:stretch/>
                  </p:blipFill>
                  <p:spPr>
                    <a:xfrm>
                      <a:off x="-2874" y="4592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29" name="Google Shape;429;p2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255414" y="606575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" name="Google Shape;430;p2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780081" y="170623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31" name="Google Shape;43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0171" t="14996" r="10179" b="14989"/>
                <a:stretch/>
              </p:blipFill>
              <p:spPr>
                <a:xfrm>
                  <a:off x="161656" y="4182800"/>
                  <a:ext cx="909106" cy="84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32" name="Google Shape;432;p28"/>
            <p:cNvPicPr preferRelativeResize="0"/>
            <p:nvPr/>
          </p:nvPicPr>
          <p:blipFill rotWithShape="1">
            <a:blip r:embed="rId7">
              <a:alphaModFix amt="50000"/>
            </a:blip>
            <a:srcRect l="43316" t="29992" r="39113" b="48974"/>
            <a:stretch/>
          </p:blipFill>
          <p:spPr>
            <a:xfrm>
              <a:off x="-2861" y="1"/>
              <a:ext cx="1890575" cy="1845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9"/>
          <p:cNvGrpSpPr/>
          <p:nvPr/>
        </p:nvGrpSpPr>
        <p:grpSpPr>
          <a:xfrm>
            <a:off x="-2875" y="0"/>
            <a:ext cx="9177470" cy="5197500"/>
            <a:chOff x="-2875" y="0"/>
            <a:chExt cx="9177470" cy="5197500"/>
          </a:xfrm>
        </p:grpSpPr>
        <p:pic>
          <p:nvPicPr>
            <p:cNvPr id="435" name="Google Shape;435;p29"/>
            <p:cNvPicPr preferRelativeResize="0"/>
            <p:nvPr/>
          </p:nvPicPr>
          <p:blipFill rotWithShape="1">
            <a:blip r:embed="rId2">
              <a:alphaModFix amt="70000"/>
            </a:blip>
            <a:srcRect l="28749" t="21805" b="13682"/>
            <a:stretch/>
          </p:blipFill>
          <p:spPr>
            <a:xfrm flipH="1">
              <a:off x="7027775" y="4600"/>
              <a:ext cx="2119125" cy="1524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" name="Google Shape;436;p29"/>
            <p:cNvGrpSpPr/>
            <p:nvPr/>
          </p:nvGrpSpPr>
          <p:grpSpPr>
            <a:xfrm>
              <a:off x="-2875" y="0"/>
              <a:ext cx="9149775" cy="5197500"/>
              <a:chOff x="-2875" y="0"/>
              <a:chExt cx="9149775" cy="5197500"/>
            </a:xfrm>
          </p:grpSpPr>
          <p:pic>
            <p:nvPicPr>
              <p:cNvPr id="437" name="Google Shape;437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t="5543" r="-4755" b="54633"/>
              <a:stretch/>
            </p:blipFill>
            <p:spPr>
              <a:xfrm flipH="1">
                <a:off x="6031450" y="4256425"/>
                <a:ext cx="3115450" cy="94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l="11190" t="-6146" b="52884"/>
              <a:stretch/>
            </p:blipFill>
            <p:spPr>
              <a:xfrm flipH="1">
                <a:off x="-2875" y="3884801"/>
                <a:ext cx="2641325" cy="1258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9" name="Google Shape;439;p29"/>
              <p:cNvGrpSpPr/>
              <p:nvPr/>
            </p:nvGrpSpPr>
            <p:grpSpPr>
              <a:xfrm>
                <a:off x="-2874" y="0"/>
                <a:ext cx="9149774" cy="4923674"/>
                <a:chOff x="-2874" y="0"/>
                <a:chExt cx="9149774" cy="4923674"/>
              </a:xfrm>
            </p:grpSpPr>
            <p:pic>
              <p:nvPicPr>
                <p:cNvPr id="440" name="Google Shape;440;p29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46367" t="44032" r="33843" b="23482"/>
                <a:stretch/>
              </p:blipFill>
              <p:spPr>
                <a:xfrm flipH="1">
                  <a:off x="-2874" y="4600"/>
                  <a:ext cx="6034324" cy="4919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1" name="Google Shape;441;p29"/>
                <p:cNvPicPr preferRelativeResize="0"/>
                <p:nvPr/>
              </p:nvPicPr>
              <p:blipFill rotWithShape="1">
                <a:blip r:embed="rId4">
                  <a:alphaModFix amt="50000"/>
                </a:blip>
                <a:srcRect l="38605" t="21761" r="35200" b="49066"/>
                <a:stretch/>
              </p:blipFill>
              <p:spPr>
                <a:xfrm flipH="1">
                  <a:off x="6328401" y="0"/>
                  <a:ext cx="2818499" cy="2559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42" name="Google Shape;442;p29"/>
            <p:cNvPicPr preferRelativeResize="0"/>
            <p:nvPr/>
          </p:nvPicPr>
          <p:blipFill rotWithShape="1">
            <a:blip r:embed="rId5">
              <a:alphaModFix amt="70000"/>
            </a:blip>
            <a:srcRect l="17783" r="17289" b="29681"/>
            <a:stretch/>
          </p:blipFill>
          <p:spPr>
            <a:xfrm>
              <a:off x="208638" y="3094332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3" name="Google Shape;443;p29"/>
            <p:cNvGrpSpPr/>
            <p:nvPr/>
          </p:nvGrpSpPr>
          <p:grpSpPr>
            <a:xfrm>
              <a:off x="330088" y="256238"/>
              <a:ext cx="8844508" cy="4584612"/>
              <a:chOff x="330088" y="256238"/>
              <a:chExt cx="8844508" cy="4584612"/>
            </a:xfrm>
          </p:grpSpPr>
          <p:pic>
            <p:nvPicPr>
              <p:cNvPr id="444" name="Google Shape;444;p29"/>
              <p:cNvPicPr preferRelativeResize="0"/>
              <p:nvPr/>
            </p:nvPicPr>
            <p:blipFill rotWithShape="1">
              <a:blip r:embed="rId6">
                <a:alphaModFix/>
              </a:blip>
              <a:srcRect l="35054" t="40673" r="29458" b="29647"/>
              <a:stretch/>
            </p:blipFill>
            <p:spPr>
              <a:xfrm>
                <a:off x="8364870" y="256260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5" name="Google Shape;445;p29"/>
              <p:cNvPicPr preferRelativeResize="0"/>
              <p:nvPr/>
            </p:nvPicPr>
            <p:blipFill rotWithShape="1">
              <a:blip r:embed="rId7">
                <a:alphaModFix/>
              </a:blip>
              <a:srcRect l="10171" t="14996" r="10179" b="14989"/>
              <a:stretch/>
            </p:blipFill>
            <p:spPr>
              <a:xfrm flipH="1">
                <a:off x="8265490" y="3998450"/>
                <a:ext cx="909106" cy="84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29"/>
              <p:cNvPicPr preferRelativeResize="0"/>
              <p:nvPr/>
            </p:nvPicPr>
            <p:blipFill rotWithShape="1">
              <a:blip r:embed="rId8">
                <a:alphaModFix/>
              </a:blip>
              <a:srcRect l="34007" t="44265" r="31621" b="19127"/>
              <a:stretch/>
            </p:blipFill>
            <p:spPr>
              <a:xfrm>
                <a:off x="330088" y="256238"/>
                <a:ext cx="524675" cy="5664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60" r:id="rId5"/>
    <p:sldLayoutId id="2147483672" r:id="rId6"/>
    <p:sldLayoutId id="2147483674" r:id="rId7"/>
    <p:sldLayoutId id="214748367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ctrTitle"/>
          </p:nvPr>
        </p:nvSpPr>
        <p:spPr>
          <a:xfrm>
            <a:off x="709175" y="1243950"/>
            <a:ext cx="4860600" cy="21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Galactic Gravity Challenge</a:t>
            </a:r>
            <a:endParaRPr dirty="0"/>
          </a:p>
        </p:txBody>
      </p:sp>
      <p:grpSp>
        <p:nvGrpSpPr>
          <p:cNvPr id="460" name="Google Shape;460;p33"/>
          <p:cNvGrpSpPr/>
          <p:nvPr/>
        </p:nvGrpSpPr>
        <p:grpSpPr>
          <a:xfrm>
            <a:off x="5643454" y="1154119"/>
            <a:ext cx="4364220" cy="5685380"/>
            <a:chOff x="5643454" y="1154119"/>
            <a:chExt cx="4364220" cy="5685380"/>
          </a:xfrm>
        </p:grpSpPr>
        <p:grpSp>
          <p:nvGrpSpPr>
            <p:cNvPr id="461" name="Google Shape;461;p33"/>
            <p:cNvGrpSpPr/>
            <p:nvPr/>
          </p:nvGrpSpPr>
          <p:grpSpPr>
            <a:xfrm>
              <a:off x="5643454" y="1371349"/>
              <a:ext cx="4364220" cy="5468151"/>
              <a:chOff x="5643454" y="1371349"/>
              <a:chExt cx="4364220" cy="5468151"/>
            </a:xfrm>
          </p:grpSpPr>
          <p:pic>
            <p:nvPicPr>
              <p:cNvPr id="462" name="Google Shape;462;p33"/>
              <p:cNvPicPr preferRelativeResize="0"/>
              <p:nvPr/>
            </p:nvPicPr>
            <p:blipFill rotWithShape="1">
              <a:blip r:embed="rId3">
                <a:alphaModFix/>
              </a:blip>
              <a:srcRect l="1941" r="1941"/>
              <a:stretch/>
            </p:blipFill>
            <p:spPr>
              <a:xfrm>
                <a:off x="7175925" y="1371349"/>
                <a:ext cx="2831749" cy="29460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28650" dist="19050" dir="5400000" algn="bl" rotWithShape="0">
                  <a:schemeClr val="lt1">
                    <a:alpha val="50000"/>
                  </a:schemeClr>
                </a:outerShdw>
              </a:effectLst>
            </p:spPr>
          </p:pic>
          <p:pic>
            <p:nvPicPr>
              <p:cNvPr id="463" name="Google Shape;463;p3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831825" y="2731025"/>
                <a:ext cx="4019550" cy="41084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28650" dist="19050" dir="5400000" algn="bl" rotWithShape="0">
                  <a:schemeClr val="lt1">
                    <a:alpha val="50000"/>
                  </a:schemeClr>
                </a:outerShdw>
              </a:effectLst>
            </p:spPr>
          </p:pic>
          <p:pic>
            <p:nvPicPr>
              <p:cNvPr id="464" name="Google Shape;464;p33"/>
              <p:cNvPicPr preferRelativeResize="0"/>
              <p:nvPr/>
            </p:nvPicPr>
            <p:blipFill rotWithShape="1">
              <a:blip r:embed="rId5">
                <a:alphaModFix/>
              </a:blip>
              <a:srcRect t="14996" b="14989"/>
              <a:stretch/>
            </p:blipFill>
            <p:spPr>
              <a:xfrm>
                <a:off x="5643454" y="3053583"/>
                <a:ext cx="1554500" cy="11473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5" name="Google Shape;465;p33"/>
            <p:cNvPicPr preferRelativeResize="0"/>
            <p:nvPr/>
          </p:nvPicPr>
          <p:blipFill rotWithShape="1">
            <a:blip r:embed="rId6">
              <a:alphaModFix amt="70000"/>
            </a:blip>
            <a:srcRect l="17783" r="17289" b="29681"/>
            <a:stretch/>
          </p:blipFill>
          <p:spPr>
            <a:xfrm>
              <a:off x="6047863" y="1154119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 txBox="1">
            <a:spLocks noGrp="1"/>
          </p:cNvSpPr>
          <p:nvPr>
            <p:ph type="title"/>
          </p:nvPr>
        </p:nvSpPr>
        <p:spPr>
          <a:xfrm>
            <a:off x="713225" y="2405925"/>
            <a:ext cx="42504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Idea</a:t>
            </a:r>
            <a:endParaRPr dirty="0"/>
          </a:p>
        </p:txBody>
      </p:sp>
      <p:sp>
        <p:nvSpPr>
          <p:cNvPr id="512" name="Google Shape;512;p37"/>
          <p:cNvSpPr txBox="1">
            <a:spLocks noGrp="1"/>
          </p:cNvSpPr>
          <p:nvPr>
            <p:ph type="title" idx="2"/>
          </p:nvPr>
        </p:nvSpPr>
        <p:spPr>
          <a:xfrm>
            <a:off x="828453" y="1074177"/>
            <a:ext cx="13992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3" name="Google Shape;513;p37"/>
          <p:cNvSpPr txBox="1">
            <a:spLocks noGrp="1"/>
          </p:cNvSpPr>
          <p:nvPr>
            <p:ph type="subTitle" idx="1"/>
          </p:nvPr>
        </p:nvSpPr>
        <p:spPr>
          <a:xfrm>
            <a:off x="713225" y="3400725"/>
            <a:ext cx="4250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idea is about Solar System and the gravity of the planets.</a:t>
            </a:r>
          </a:p>
        </p:txBody>
      </p:sp>
      <p:pic>
        <p:nvPicPr>
          <p:cNvPr id="514" name="Google Shape;514;p37"/>
          <p:cNvPicPr preferRelativeResize="0"/>
          <p:nvPr/>
        </p:nvPicPr>
        <p:blipFill rotWithShape="1">
          <a:blip r:embed="rId3">
            <a:alphaModFix/>
          </a:blip>
          <a:srcRect t="14996" b="14989"/>
          <a:stretch/>
        </p:blipFill>
        <p:spPr>
          <a:xfrm>
            <a:off x="11" y="4429838"/>
            <a:ext cx="767529" cy="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7"/>
          <p:cNvPicPr preferRelativeResize="0"/>
          <p:nvPr/>
        </p:nvPicPr>
        <p:blipFill rotWithShape="1">
          <a:blip r:embed="rId4">
            <a:alphaModFix amt="70000"/>
          </a:blip>
          <a:srcRect l="17783" r="17289" b="29681"/>
          <a:stretch/>
        </p:blipFill>
        <p:spPr>
          <a:xfrm>
            <a:off x="3431963" y="231794"/>
            <a:ext cx="767551" cy="84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37"/>
          <p:cNvGrpSpPr/>
          <p:nvPr/>
        </p:nvGrpSpPr>
        <p:grpSpPr>
          <a:xfrm>
            <a:off x="5537252" y="1707575"/>
            <a:ext cx="4828159" cy="4519399"/>
            <a:chOff x="5537252" y="1707575"/>
            <a:chExt cx="4828159" cy="4519399"/>
          </a:xfrm>
        </p:grpSpPr>
        <p:pic>
          <p:nvPicPr>
            <p:cNvPr id="517" name="Google Shape;517;p37"/>
            <p:cNvPicPr preferRelativeResize="0"/>
            <p:nvPr/>
          </p:nvPicPr>
          <p:blipFill rotWithShape="1">
            <a:blip r:embed="rId5">
              <a:alphaModFix/>
            </a:blip>
            <a:srcRect t="179" b="179"/>
            <a:stretch/>
          </p:blipFill>
          <p:spPr>
            <a:xfrm>
              <a:off x="6791687" y="2666075"/>
              <a:ext cx="3573724" cy="3560899"/>
            </a:xfrm>
            <a:prstGeom prst="rect">
              <a:avLst/>
            </a:prstGeom>
            <a:noFill/>
            <a:ln>
              <a:noFill/>
            </a:ln>
            <a:effectLst>
              <a:outerShdw blurRad="628650" dist="19050" dir="5400000" algn="bl" rotWithShape="0">
                <a:schemeClr val="lt1">
                  <a:alpha val="50000"/>
                </a:schemeClr>
              </a:outerShdw>
            </a:effectLst>
          </p:spPr>
        </p:pic>
        <p:pic>
          <p:nvPicPr>
            <p:cNvPr id="518" name="Google Shape;518;p37"/>
            <p:cNvPicPr preferRelativeResize="0"/>
            <p:nvPr/>
          </p:nvPicPr>
          <p:blipFill rotWithShape="1">
            <a:blip r:embed="rId6">
              <a:alphaModFix/>
            </a:blip>
            <a:srcRect l="1522" r="1522"/>
            <a:stretch/>
          </p:blipFill>
          <p:spPr>
            <a:xfrm>
              <a:off x="6061375" y="1707575"/>
              <a:ext cx="2070000" cy="2070000"/>
            </a:xfrm>
            <a:prstGeom prst="rect">
              <a:avLst/>
            </a:prstGeom>
            <a:noFill/>
            <a:ln>
              <a:noFill/>
            </a:ln>
            <a:effectLst>
              <a:outerShdw blurRad="628650" dist="19050" dir="5400000" algn="bl" rotWithShape="0">
                <a:schemeClr val="lt1">
                  <a:alpha val="30000"/>
                </a:schemeClr>
              </a:outerShdw>
            </a:effectLst>
          </p:spPr>
        </p:pic>
        <p:pic>
          <p:nvPicPr>
            <p:cNvPr id="519" name="Google Shape;519;p37"/>
            <p:cNvPicPr preferRelativeResize="0"/>
            <p:nvPr/>
          </p:nvPicPr>
          <p:blipFill rotWithShape="1">
            <a:blip r:embed="rId3">
              <a:alphaModFix/>
            </a:blip>
            <a:srcRect t="14996" b="14989"/>
            <a:stretch/>
          </p:blipFill>
          <p:spPr>
            <a:xfrm>
              <a:off x="5537252" y="1768426"/>
              <a:ext cx="1554500" cy="11473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8"/>
          <p:cNvSpPr txBox="1">
            <a:spLocks noGrp="1"/>
          </p:cNvSpPr>
          <p:nvPr>
            <p:ph type="title"/>
          </p:nvPr>
        </p:nvSpPr>
        <p:spPr>
          <a:xfrm>
            <a:off x="1481611" y="10867"/>
            <a:ext cx="6576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Our Team</a:t>
            </a:r>
            <a:endParaRPr sz="4500" dirty="0"/>
          </a:p>
        </p:txBody>
      </p:sp>
      <p:pic>
        <p:nvPicPr>
          <p:cNvPr id="634" name="Google Shape;634;p48"/>
          <p:cNvPicPr preferRelativeResize="0"/>
          <p:nvPr/>
        </p:nvPicPr>
        <p:blipFill rotWithShape="1">
          <a:blip r:embed="rId3">
            <a:alphaModFix/>
          </a:blip>
          <a:srcRect t="1085" b="1076"/>
          <a:stretch/>
        </p:blipFill>
        <p:spPr>
          <a:xfrm>
            <a:off x="-958875" y="-1017762"/>
            <a:ext cx="2537450" cy="2537450"/>
          </a:xfrm>
          <a:prstGeom prst="rect">
            <a:avLst/>
          </a:prstGeom>
          <a:noFill/>
          <a:ln>
            <a:noFill/>
          </a:ln>
          <a:effectLst>
            <a:outerShdw blurRad="628650" dist="19050" dir="5400000" algn="bl" rotWithShape="0">
              <a:schemeClr val="lt1">
                <a:alpha val="50000"/>
              </a:schemeClr>
            </a:outerShdw>
          </a:effectLst>
        </p:spPr>
      </p:pic>
      <p:grpSp>
        <p:nvGrpSpPr>
          <p:cNvPr id="635" name="Google Shape;635;p48"/>
          <p:cNvGrpSpPr/>
          <p:nvPr/>
        </p:nvGrpSpPr>
        <p:grpSpPr>
          <a:xfrm>
            <a:off x="7864961" y="3015101"/>
            <a:ext cx="4454026" cy="4461327"/>
            <a:chOff x="6759175" y="3099975"/>
            <a:chExt cx="4454026" cy="4461327"/>
          </a:xfrm>
        </p:grpSpPr>
        <p:pic>
          <p:nvPicPr>
            <p:cNvPr id="636" name="Google Shape;636;p48"/>
            <p:cNvPicPr preferRelativeResize="0"/>
            <p:nvPr/>
          </p:nvPicPr>
          <p:blipFill rotWithShape="1">
            <a:blip r:embed="rId4">
              <a:alphaModFix/>
            </a:blip>
            <a:srcRect l="79" r="89"/>
            <a:stretch/>
          </p:blipFill>
          <p:spPr>
            <a:xfrm>
              <a:off x="6759175" y="3099975"/>
              <a:ext cx="4454026" cy="4461327"/>
            </a:xfrm>
            <a:prstGeom prst="rect">
              <a:avLst/>
            </a:prstGeom>
            <a:noFill/>
            <a:ln>
              <a:noFill/>
            </a:ln>
            <a:effectLst>
              <a:outerShdw blurRad="485775" dist="19050" dir="5400000" algn="bl" rotWithShape="0">
                <a:schemeClr val="lt1">
                  <a:alpha val="57000"/>
                </a:schemeClr>
              </a:outerShdw>
            </a:effectLst>
          </p:spPr>
        </p:pic>
        <p:pic>
          <p:nvPicPr>
            <p:cNvPr id="637" name="Google Shape;637;p48"/>
            <p:cNvPicPr preferRelativeResize="0"/>
            <p:nvPr/>
          </p:nvPicPr>
          <p:blipFill rotWithShape="1">
            <a:blip r:embed="rId5">
              <a:alphaModFix/>
            </a:blip>
            <a:srcRect t="14996" b="14989"/>
            <a:stretch/>
          </p:blipFill>
          <p:spPr>
            <a:xfrm>
              <a:off x="6876277" y="3099980"/>
              <a:ext cx="1554500" cy="1147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512;p37">
            <a:extLst>
              <a:ext uri="{FF2B5EF4-FFF2-40B4-BE49-F238E27FC236}">
                <a16:creationId xmlns:a16="http://schemas.microsoft.com/office/drawing/2014/main" id="{4AAB521A-2011-808E-0FC0-443A9DA6A5E4}"/>
              </a:ext>
            </a:extLst>
          </p:cNvPr>
          <p:cNvSpPr txBox="1">
            <a:spLocks/>
          </p:cNvSpPr>
          <p:nvPr/>
        </p:nvSpPr>
        <p:spPr>
          <a:xfrm>
            <a:off x="1086389" y="885512"/>
            <a:ext cx="1399200" cy="994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500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3B155-F437-94CD-153E-D5A8713A5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89" y="1893308"/>
            <a:ext cx="1463167" cy="1956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3CD7D-DA04-5059-6DF3-244058068454}"/>
              </a:ext>
            </a:extLst>
          </p:cNvPr>
          <p:cNvSpPr txBox="1"/>
          <p:nvPr/>
        </p:nvSpPr>
        <p:spPr>
          <a:xfrm>
            <a:off x="1086389" y="3997842"/>
            <a:ext cx="152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Scrum Trainer:</a:t>
            </a:r>
          </a:p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Stefan Ivanov</a:t>
            </a:r>
            <a:endParaRPr lang="bg-BG" dirty="0">
              <a:solidFill>
                <a:schemeClr val="bg1"/>
              </a:solidFill>
              <a:cs typeface="Sora SemiBold" panose="020B0604020202020204" charset="0"/>
            </a:endParaRPr>
          </a:p>
        </p:txBody>
      </p:sp>
      <p:pic>
        <p:nvPicPr>
          <p:cNvPr id="11" name="Picture 10" descr="A person in a white shirt&#10;&#10;Description automatically generated">
            <a:extLst>
              <a:ext uri="{FF2B5EF4-FFF2-40B4-BE49-F238E27FC236}">
                <a16:creationId xmlns:a16="http://schemas.microsoft.com/office/drawing/2014/main" id="{6F70DF9C-8DC5-B0F3-59EA-94257D33E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1333" y="2051958"/>
            <a:ext cx="1798336" cy="17983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C7952-DFA6-901F-6CE5-23E961314322}"/>
              </a:ext>
            </a:extLst>
          </p:cNvPr>
          <p:cNvSpPr txBox="1"/>
          <p:nvPr/>
        </p:nvSpPr>
        <p:spPr>
          <a:xfrm>
            <a:off x="3023614" y="3985702"/>
            <a:ext cx="152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Back-end:</a:t>
            </a:r>
          </a:p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Viktor Kanev</a:t>
            </a:r>
            <a:endParaRPr lang="bg-BG" dirty="0">
              <a:solidFill>
                <a:schemeClr val="bg1"/>
              </a:solidFill>
              <a:cs typeface="Sora SemiBold" panose="020B0604020202020204" charset="0"/>
            </a:endParaRPr>
          </a:p>
        </p:txBody>
      </p:sp>
      <p:pic>
        <p:nvPicPr>
          <p:cNvPr id="16" name="Picture 15" descr="A person in a blue shirt&#10;&#10;Description automatically generated">
            <a:extLst>
              <a:ext uri="{FF2B5EF4-FFF2-40B4-BE49-F238E27FC236}">
                <a16:creationId xmlns:a16="http://schemas.microsoft.com/office/drawing/2014/main" id="{C4334588-7133-C8BE-2EC7-3C6AD0A2C4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1446" y="2181887"/>
            <a:ext cx="1656895" cy="1649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10ED98-269C-EC39-4C7B-A34C48014A4C}"/>
              </a:ext>
            </a:extLst>
          </p:cNvPr>
          <p:cNvSpPr txBox="1"/>
          <p:nvPr/>
        </p:nvSpPr>
        <p:spPr>
          <a:xfrm>
            <a:off x="4735283" y="3985702"/>
            <a:ext cx="152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Back-end:</a:t>
            </a:r>
          </a:p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Mihail Nikolov</a:t>
            </a:r>
            <a:endParaRPr lang="bg-BG" dirty="0">
              <a:solidFill>
                <a:schemeClr val="bg1"/>
              </a:solidFill>
              <a:cs typeface="Sora SemiBold" panose="020B0604020202020204" charset="0"/>
            </a:endParaRPr>
          </a:p>
        </p:txBody>
      </p:sp>
      <p:pic>
        <p:nvPicPr>
          <p:cNvPr id="20" name="Picture 19" descr="A child wearing a blue shirt&#10;&#10;Description automatically generated">
            <a:extLst>
              <a:ext uri="{FF2B5EF4-FFF2-40B4-BE49-F238E27FC236}">
                <a16:creationId xmlns:a16="http://schemas.microsoft.com/office/drawing/2014/main" id="{25458C89-C27C-C513-B8E0-0314C98F8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503" y="1943558"/>
            <a:ext cx="2079057" cy="20151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D9742-AF3E-1839-DC50-DE75F5250FD6}"/>
              </a:ext>
            </a:extLst>
          </p:cNvPr>
          <p:cNvSpPr txBox="1"/>
          <p:nvPr/>
        </p:nvSpPr>
        <p:spPr>
          <a:xfrm>
            <a:off x="6500622" y="3997842"/>
            <a:ext cx="1842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Back-end:</a:t>
            </a:r>
          </a:p>
          <a:p>
            <a:r>
              <a:rPr lang="en-US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Veselin Boyanov</a:t>
            </a:r>
            <a:endParaRPr lang="bg-BG" dirty="0">
              <a:solidFill>
                <a:schemeClr val="bg1"/>
              </a:solidFill>
              <a:cs typeface="Sora Semi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49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 rot="10800000" flipH="1">
            <a:off x="-1220550" y="3802239"/>
            <a:ext cx="2537452" cy="2528317"/>
          </a:xfrm>
          <a:prstGeom prst="rect">
            <a:avLst/>
          </a:prstGeom>
          <a:noFill/>
          <a:ln>
            <a:noFill/>
          </a:ln>
          <a:effectLst>
            <a:outerShdw blurRad="914400" dist="19050" dir="5400000" algn="bl" rotWithShape="0">
              <a:schemeClr val="lt1">
                <a:alpha val="57000"/>
              </a:schemeClr>
            </a:outerShdw>
          </a:effectLst>
        </p:spPr>
      </p:pic>
      <p:pic>
        <p:nvPicPr>
          <p:cNvPr id="649" name="Google Shape;649;p49"/>
          <p:cNvPicPr preferRelativeResize="0"/>
          <p:nvPr/>
        </p:nvPicPr>
        <p:blipFill rotWithShape="1">
          <a:blip r:embed="rId4">
            <a:alphaModFix/>
          </a:blip>
          <a:srcRect l="79" r="79"/>
          <a:stretch/>
        </p:blipFill>
        <p:spPr>
          <a:xfrm>
            <a:off x="6920394" y="-2160050"/>
            <a:ext cx="4694948" cy="4702648"/>
          </a:xfrm>
          <a:prstGeom prst="rect">
            <a:avLst/>
          </a:prstGeom>
          <a:noFill/>
          <a:ln>
            <a:noFill/>
          </a:ln>
          <a:effectLst>
            <a:outerShdw blurRad="485775" dist="19050" dir="5400000" algn="bl" rotWithShape="0">
              <a:schemeClr val="lt1">
                <a:alpha val="57000"/>
              </a:schemeClr>
            </a:outerShdw>
          </a:effectLst>
        </p:spPr>
      </p:pic>
      <p:sp>
        <p:nvSpPr>
          <p:cNvPr id="14" name="Google Shape;632;p48">
            <a:extLst>
              <a:ext uri="{FF2B5EF4-FFF2-40B4-BE49-F238E27FC236}">
                <a16:creationId xmlns:a16="http://schemas.microsoft.com/office/drawing/2014/main" id="{0BB88D35-A2E5-5633-079B-E86791098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720" y="-7630"/>
            <a:ext cx="65760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Tech used</a:t>
            </a:r>
            <a:endParaRPr sz="4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459A0-CD07-1C14-BE13-B26D692BD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49" y="1943370"/>
            <a:ext cx="1603752" cy="10691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2AD1F0-F040-0887-EB0F-17114FD32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25" y="3468694"/>
            <a:ext cx="873520" cy="812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C12879-FBD3-E4AE-ADF4-9B43CD374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618" y="1533078"/>
            <a:ext cx="1083950" cy="1083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04B258-1E56-FBA2-DDDA-93AB7D5B8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29370">
            <a:off x="4318939" y="1243339"/>
            <a:ext cx="801441" cy="801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C61542-412A-2E35-5F87-3BEC22396F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667" y="3123575"/>
            <a:ext cx="1357328" cy="1357328"/>
          </a:xfrm>
          <a:prstGeom prst="rect">
            <a:avLst/>
          </a:prstGeom>
        </p:spPr>
      </p:pic>
      <p:pic>
        <p:nvPicPr>
          <p:cNvPr id="23" name="Picture 22" descr="A purple ribbon in a shape of a infinity symbol&#10;&#10;Description automatically generated">
            <a:extLst>
              <a:ext uri="{FF2B5EF4-FFF2-40B4-BE49-F238E27FC236}">
                <a16:creationId xmlns:a16="http://schemas.microsoft.com/office/drawing/2014/main" id="{63CEA7A3-E2FD-C416-1101-FD33BD7167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3785" y="2281510"/>
            <a:ext cx="914571" cy="914571"/>
          </a:xfrm>
          <a:prstGeom prst="rect">
            <a:avLst/>
          </a:prstGeom>
        </p:spPr>
      </p:pic>
      <p:sp>
        <p:nvSpPr>
          <p:cNvPr id="24" name="Google Shape;512;p37">
            <a:extLst>
              <a:ext uri="{FF2B5EF4-FFF2-40B4-BE49-F238E27FC236}">
                <a16:creationId xmlns:a16="http://schemas.microsoft.com/office/drawing/2014/main" id="{A55EF0FB-9C6B-0B2B-D09F-D740D5C9D353}"/>
              </a:ext>
            </a:extLst>
          </p:cNvPr>
          <p:cNvSpPr txBox="1">
            <a:spLocks/>
          </p:cNvSpPr>
          <p:nvPr/>
        </p:nvSpPr>
        <p:spPr>
          <a:xfrm>
            <a:off x="1134308" y="853334"/>
            <a:ext cx="1399200" cy="994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500" dirty="0">
                <a:solidFill>
                  <a:schemeClr val="bg1"/>
                </a:solidFill>
                <a:latin typeface="Sora SemiBold" panose="020B0604020202020204" charset="0"/>
                <a:cs typeface="Sora SemiBold" panose="020B0604020202020204" charset="0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2DC05-7094-B904-EE0D-AB2BB8ED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488818" cy="3697484"/>
          </a:xfrm>
        </p:spPr>
        <p:txBody>
          <a:bodyPr/>
          <a:lstStyle/>
          <a:p>
            <a:r>
              <a:rPr lang="en-US" sz="8000" dirty="0"/>
              <a:t>Let’s continue to the game</a:t>
            </a:r>
            <a:endParaRPr lang="bg-BG" sz="8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 and Space Sciences - Science - 8th grade by Slidesgo">
  <a:themeElements>
    <a:clrScheme name="Simple Light">
      <a:dk1>
        <a:srgbClr val="000034"/>
      </a:dk1>
      <a:lt1>
        <a:srgbClr val="F8F8F8"/>
      </a:lt1>
      <a:dk2>
        <a:srgbClr val="00217C"/>
      </a:dk2>
      <a:lt2>
        <a:srgbClr val="045BD6"/>
      </a:lt2>
      <a:accent1>
        <a:srgbClr val="340E7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Office PowerPoint</Application>
  <PresentationFormat>On-screen Show (16:9)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Sora SemiBold</vt:lpstr>
      <vt:lpstr>Arial</vt:lpstr>
      <vt:lpstr>Bellota Text</vt:lpstr>
      <vt:lpstr>Earth and Space Sciences - Science - 8th grade by Slidesgo</vt:lpstr>
      <vt:lpstr>Galactic Gravity Challenge</vt:lpstr>
      <vt:lpstr>Our Idea</vt:lpstr>
      <vt:lpstr>Our Team</vt:lpstr>
      <vt:lpstr>Tech used</vt:lpstr>
      <vt:lpstr>Let’s continue to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Galactic Gravity Challenge</dc:title>
  <dc:creator>GRIGS</dc:creator>
  <cp:lastModifiedBy>Stefan Ivanov</cp:lastModifiedBy>
  <cp:revision>1</cp:revision>
  <dcterms:modified xsi:type="dcterms:W3CDTF">2024-02-26T21:28:05Z</dcterms:modified>
</cp:coreProperties>
</file>